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jpeg" ContentType="image/jpeg"/>
  <Override PartName="/ppt/media/image3.jpeg" ContentType="image/jpeg"/>
  <Override PartName="/ppt/media/image4.png" ContentType="image/png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A60DA7-736C-4A20-BAA4-D09BCFF316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E428B7-90B2-4EAF-866F-4117A3EB6C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91A7FC-C9B1-4BFC-A0F9-9271B31B38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9BBE2B-2FB2-464D-99B5-D691D3F6362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2A4EBE-A2C9-43E5-8E45-1F2BCD8A22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16934F-BEAD-4A36-BF13-E1E7E5DB35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2B196B-DF17-437F-AF7C-E57F728F50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52A7EE-1A56-4C32-9D99-08E7D1B91B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506870-8264-4FED-86A7-995397B33D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DD824C-418C-43A8-80C6-F63C1BF18C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12295D-1B3C-43B6-A6F1-609CF718A9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90E826-FA7D-4012-901D-E386A3DB96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7F0C7E-4DDE-42A6-97C7-F575CCBE10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02EEE2-82AD-459E-B401-7CB43A4B85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0B2A88-9BB4-4D95-8FFD-E8C9B5C90A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858C65-B693-4413-BD0F-40D989D38C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61083F-ED8D-4E33-BFA1-882D902935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05F7AF-7BB2-4185-A9EA-14CD5F563E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8FCE98-6C7A-4F68-805E-3C00A7C9BE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506C5B-A041-4A85-97CF-E845C11425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076B20-B9B7-4A61-8F29-777E22BBF3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25D4FE-5B88-4B89-9E08-71DCFA60DD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BF1D2C-1A34-4602-8C77-615B54AE1C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185727-B1E7-465E-82C8-585C307E4A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latin typeface="Arial"/>
              </a:rPr>
              <a:t>Click to edit the title text format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Click to edit the outline text format</a:t>
            </a:r>
            <a:endParaRPr b="0" lang="it-IT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latin typeface="Arial"/>
              </a:rPr>
              <a:t>Second Outline Level</a:t>
            </a:r>
            <a:endParaRPr b="0" lang="it-IT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Third Outline Level</a:t>
            </a:r>
            <a:endParaRPr b="0" lang="it-IT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latin typeface="Arial"/>
              </a:rPr>
              <a:t>Fourth Outline Level</a:t>
            </a:r>
            <a:endParaRPr b="0" lang="it-IT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Fifth Outline Level</a:t>
            </a:r>
            <a:endParaRPr b="0" lang="it-IT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Sixth Outline Level</a:t>
            </a:r>
            <a:endParaRPr b="0" lang="it-IT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Seventh Outline Level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it-IT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latin typeface="Times New Roman"/>
              </a:rPr>
              <a:t>&lt;footer&gt;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it-IT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EF5110-BE7F-4361-B674-21BA2499F9D1}" type="slidenum">
              <a:rPr b="0" lang="it-IT" sz="1400" spc="-1" strike="noStrike">
                <a:latin typeface="Times New Roman"/>
              </a:rPr>
              <a:t>&lt;number&gt;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it-IT" sz="1400" spc="-1" strike="noStrike">
                <a:latin typeface="Times New Roman"/>
              </a:defRPr>
            </a:lvl1pPr>
          </a:lstStyle>
          <a:p>
            <a:r>
              <a:rPr b="0" lang="it-IT" sz="1400" spc="-1" strike="noStrike">
                <a:latin typeface="Times New Roman"/>
              </a:rPr>
              <a:t>&lt;date/time&gt;</a:t>
            </a:r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it-IT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latin typeface="Times New Roman"/>
              </a:rPr>
              <a:t>&lt;footer&gt;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it-IT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03210A-CBB7-41E8-9FE4-BDB664FF0E96}" type="slidenum">
              <a:rPr b="0" lang="it-IT" sz="1400" spc="-1" strike="noStrike">
                <a:latin typeface="Times New Roman"/>
              </a:rPr>
              <a:t>&lt;number&gt;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it-IT" sz="1400" spc="-1" strike="noStrike">
                <a:latin typeface="Times New Roman"/>
              </a:defRPr>
            </a:lvl1pPr>
          </a:lstStyle>
          <a:p>
            <a:r>
              <a:rPr b="0" lang="it-IT" sz="1400" spc="-1" strike="noStrike">
                <a:latin typeface="Times New Roman"/>
              </a:rPr>
              <a:t>&lt;date/time&gt;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4400" spc="-1" strike="noStrike">
                <a:latin typeface="Arial"/>
              </a:rPr>
              <a:t>Click to edit the title text format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49000" y="1018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4400" spc="-1" strike="noStrike">
                <a:latin typeface="Arial"/>
              </a:rPr>
              <a:t>Digital Techne Software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28840" y="1294560"/>
            <a:ext cx="9070920" cy="410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Physical Artwork Archive:</a:t>
            </a:r>
            <a:endParaRPr b="0" lang="it-IT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DNA ink</a:t>
            </a:r>
            <a:endParaRPr b="0" lang="it-IT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Multimedia (metadata and media files)</a:t>
            </a:r>
            <a:endParaRPr b="0" lang="it-IT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Confidentiality using strong crypto</a:t>
            </a:r>
            <a:endParaRPr b="0" lang="it-IT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Blockchain transactions (add, lend)</a:t>
            </a:r>
            <a:endParaRPr b="0" lang="it-IT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Digital Art:</a:t>
            </a:r>
            <a:endParaRPr b="0" lang="it-IT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cloning (print run, tokenization)</a:t>
            </a:r>
            <a:endParaRPr b="0" lang="it-IT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Marketplace integration</a:t>
            </a:r>
            <a:endParaRPr b="0" lang="it-IT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Blockchain transactions (add, trade)</a:t>
            </a:r>
            <a:endParaRPr b="0" lang="it-I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4400" spc="-1" strike="noStrike">
                <a:latin typeface="Arial"/>
              </a:rPr>
              <a:t>Physical Artwork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Multimedia archive: easy browsing among public, private and lended dossier, holding artwork info</a:t>
            </a:r>
            <a:endParaRPr b="0" lang="it-IT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Confidentiality on non public dossier</a:t>
            </a:r>
            <a:endParaRPr b="0" lang="it-IT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Time based access to lended dossier </a:t>
            </a:r>
            <a:endParaRPr b="0" lang="it-IT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Personal identity and BC wallet are decoupled</a:t>
            </a:r>
            <a:endParaRPr b="0" lang="it-IT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Owner of the dossier can be anonymous</a:t>
            </a:r>
            <a:endParaRPr b="0" lang="it-IT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BC interactions from the Front End only</a:t>
            </a:r>
            <a:endParaRPr b="0" lang="it-I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4400" spc="-1" strike="noStrike">
                <a:latin typeface="Arial"/>
              </a:rPr>
              <a:t>Physical Artwork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360" y="1260000"/>
            <a:ext cx="10080360" cy="413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4400" spc="-1" strike="noStrike">
                <a:latin typeface="Arial"/>
              </a:rPr>
              <a:t>Digital Artwork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Streamline the easy cloning of digital artwork</a:t>
            </a:r>
            <a:endParaRPr b="0" lang="it-IT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Time consuming, Back End driven</a:t>
            </a:r>
            <a:endParaRPr b="0" lang="it-IT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Instead of attributes change (i.e. Bored Apes Yacht Club), customize each image in two possible ways: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it-IT" sz="2800" spc="-1" strike="noStrike">
                <a:latin typeface="Arial"/>
              </a:rPr>
              <a:t>Tokenization: split image in smaller rectangles, outline the active rectangle, blur the remaining image</a:t>
            </a:r>
            <a:endParaRPr b="0" lang="it-IT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it-IT" sz="2800" spc="-1" strike="noStrike">
                <a:latin typeface="Arial"/>
              </a:rPr>
              <a:t>Print run: imprint the number of the copy and the artist’s signature on the image</a:t>
            </a:r>
            <a:endParaRPr b="0" lang="it-I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4400" spc="-1" strike="noStrike">
                <a:latin typeface="Arial"/>
              </a:rPr>
              <a:t>Print run and tokenization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3435480" cy="328752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5220000" y="1260000"/>
            <a:ext cx="3419640" cy="333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4400" spc="-1" strike="noStrike">
                <a:latin typeface="Arial"/>
              </a:rPr>
              <a:t>Software Structure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715840" y="1326600"/>
            <a:ext cx="4646880" cy="328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4400" spc="-1" strike="noStrike">
                <a:latin typeface="Arial"/>
              </a:rPr>
              <a:t>ICP potential benefits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More intuitive interaction for Dapp applications </a:t>
            </a:r>
            <a:endParaRPr b="0" lang="it-IT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Platform native integration of: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it-IT" sz="2800" spc="-1" strike="noStrike">
                <a:latin typeface="Arial"/>
              </a:rPr>
              <a:t>Cheap storage</a:t>
            </a:r>
            <a:endParaRPr b="0" lang="it-IT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it-IT" sz="2800" spc="-1" strike="noStrike">
                <a:latin typeface="Arial"/>
              </a:rPr>
              <a:t>Identity handling</a:t>
            </a:r>
            <a:endParaRPr b="0" lang="it-I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Application>LibreOffice/7.3.4.2$MacOSX_AARCH64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2024-01-22T10:54:21Z</dcterms:created>
  <dc:creator>roberto pirrone</dc:creator>
  <dc:description/>
  <dc:language>it-IT</dc:language>
  <cp:lastModifiedBy>roberto pirrone</cp:lastModifiedBy>
  <dcterms:modified xsi:type="dcterms:W3CDTF">2024-01-22T15:36:16Z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